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Charm Bold" panose="020B0604020202020204" charset="-34"/>
      <p:regular r:id="rId12"/>
    </p:embeddedFont>
    <p:embeddedFont>
      <p:font typeface="Noto Serif Ethiopic Condensed" panose="020B0604020202020204" charset="0"/>
      <p:regular r:id="rId13"/>
    </p:embeddedFont>
    <p:embeddedFont>
      <p:font typeface="Noto Serif Ethiopic Condensed Bold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8" d="100"/>
          <a:sy n="48" d="100"/>
        </p:scale>
        <p:origin x="2150" y="3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andhini Arumugam" userId="a1b175aed0abcbb6" providerId="LiveId" clId="{AC981810-EE66-4F71-9BFA-463263335DD8}"/>
    <pc:docChg chg="undo custSel modSld">
      <pc:chgData name="Nandhini Arumugam" userId="a1b175aed0abcbb6" providerId="LiveId" clId="{AC981810-EE66-4F71-9BFA-463263335DD8}" dt="2025-02-27T10:31:54.100" v="32"/>
      <pc:docMkLst>
        <pc:docMk/>
      </pc:docMkLst>
      <pc:sldChg chg="delSp modSp mod">
        <pc:chgData name="Nandhini Arumugam" userId="a1b175aed0abcbb6" providerId="LiveId" clId="{AC981810-EE66-4F71-9BFA-463263335DD8}" dt="2025-02-27T10:31:54.100" v="32"/>
        <pc:sldMkLst>
          <pc:docMk/>
          <pc:sldMk cId="0" sldId="256"/>
        </pc:sldMkLst>
        <pc:spChg chg="del mod">
          <ac:chgData name="Nandhini Arumugam" userId="a1b175aed0abcbb6" providerId="LiveId" clId="{AC981810-EE66-4F71-9BFA-463263335DD8}" dt="2025-02-27T10:31:54.100" v="32"/>
          <ac:spMkLst>
            <pc:docMk/>
            <pc:sldMk cId="0" sldId="256"/>
            <ac:spMk id="15" creationId="{00000000-0000-0000-0000-000000000000}"/>
          </ac:spMkLst>
        </pc:spChg>
      </pc:sldChg>
      <pc:sldChg chg="modSp mod">
        <pc:chgData name="Nandhini Arumugam" userId="a1b175aed0abcbb6" providerId="LiveId" clId="{AC981810-EE66-4F71-9BFA-463263335DD8}" dt="2025-02-27T10:30:19.807" v="11" actId="14100"/>
        <pc:sldMkLst>
          <pc:docMk/>
          <pc:sldMk cId="0" sldId="257"/>
        </pc:sldMkLst>
        <pc:spChg chg="mod">
          <ac:chgData name="Nandhini Arumugam" userId="a1b175aed0abcbb6" providerId="LiveId" clId="{AC981810-EE66-4F71-9BFA-463263335DD8}" dt="2025-02-27T10:30:19.807" v="11" actId="14100"/>
          <ac:spMkLst>
            <pc:docMk/>
            <pc:sldMk cId="0" sldId="257"/>
            <ac:spMk id="2" creationId="{00000000-0000-0000-0000-000000000000}"/>
          </ac:spMkLst>
        </pc:spChg>
      </pc:sldChg>
      <pc:sldChg chg="modSp mod">
        <pc:chgData name="Nandhini Arumugam" userId="a1b175aed0abcbb6" providerId="LiveId" clId="{AC981810-EE66-4F71-9BFA-463263335DD8}" dt="2025-02-27T04:29:53.747" v="10" actId="20577"/>
        <pc:sldMkLst>
          <pc:docMk/>
          <pc:sldMk cId="0" sldId="258"/>
        </pc:sldMkLst>
        <pc:spChg chg="mod">
          <ac:chgData name="Nandhini Arumugam" userId="a1b175aed0abcbb6" providerId="LiveId" clId="{AC981810-EE66-4F71-9BFA-463263335DD8}" dt="2025-02-27T04:29:53.747" v="10" actId="20577"/>
          <ac:spMkLst>
            <pc:docMk/>
            <pc:sldMk cId="0" sldId="258"/>
            <ac:spMk id="3" creationId="{00000000-0000-0000-0000-000000000000}"/>
          </ac:spMkLst>
        </pc:spChg>
      </pc:sldChg>
    </pc:docChg>
  </pc:docChgLst>
</pc:chgInfo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e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3.jpeg"/><Relationship Id="rId7" Type="http://schemas.openxmlformats.org/officeDocument/2006/relationships/image" Target="../media/image7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eg"/><Relationship Id="rId11" Type="http://schemas.openxmlformats.org/officeDocument/2006/relationships/image" Target="../media/image11.jpeg"/><Relationship Id="rId5" Type="http://schemas.openxmlformats.org/officeDocument/2006/relationships/image" Target="../media/image5.png"/><Relationship Id="rId10" Type="http://schemas.openxmlformats.org/officeDocument/2006/relationships/image" Target="../media/image10.jpeg"/><Relationship Id="rId4" Type="http://schemas.openxmlformats.org/officeDocument/2006/relationships/image" Target="../media/image4.jpeg"/><Relationship Id="rId9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170FF">
                <a:alpha val="100000"/>
              </a:srgbClr>
            </a:gs>
            <a:gs pos="100000">
              <a:srgbClr val="FF66C4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052684" y="1591467"/>
            <a:ext cx="254731" cy="304309"/>
            <a:chOff x="0" y="0"/>
            <a:chExt cx="680379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80379" cy="812800"/>
            </a:xfrm>
            <a:custGeom>
              <a:avLst/>
              <a:gdLst/>
              <a:ahLst/>
              <a:cxnLst/>
              <a:rect l="l" t="t" r="r" b="b"/>
              <a:pathLst>
                <a:path w="680379" h="812800">
                  <a:moveTo>
                    <a:pt x="340190" y="0"/>
                  </a:moveTo>
                  <a:lnTo>
                    <a:pt x="448437" y="277085"/>
                  </a:lnTo>
                  <a:lnTo>
                    <a:pt x="680379" y="406400"/>
                  </a:lnTo>
                  <a:lnTo>
                    <a:pt x="448437" y="535715"/>
                  </a:lnTo>
                  <a:lnTo>
                    <a:pt x="340190" y="812800"/>
                  </a:lnTo>
                  <a:lnTo>
                    <a:pt x="231942" y="535715"/>
                  </a:lnTo>
                  <a:lnTo>
                    <a:pt x="0" y="406400"/>
                  </a:lnTo>
                  <a:lnTo>
                    <a:pt x="231942" y="277085"/>
                  </a:lnTo>
                  <a:lnTo>
                    <a:pt x="340190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159464" y="152400"/>
              <a:ext cx="361451" cy="469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767014" y="-20174"/>
            <a:ext cx="1520986" cy="1611641"/>
          </a:xfrm>
          <a:custGeom>
            <a:avLst/>
            <a:gdLst/>
            <a:ahLst/>
            <a:cxnLst/>
            <a:rect l="l" t="t" r="r" b="b"/>
            <a:pathLst>
              <a:path w="1520986" h="1611641">
                <a:moveTo>
                  <a:pt x="0" y="0"/>
                </a:moveTo>
                <a:lnTo>
                  <a:pt x="1520986" y="0"/>
                </a:lnTo>
                <a:lnTo>
                  <a:pt x="1520986" y="1611641"/>
                </a:lnTo>
                <a:lnTo>
                  <a:pt x="0" y="16116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5979854" y="383139"/>
            <a:ext cx="759733" cy="805015"/>
          </a:xfrm>
          <a:custGeom>
            <a:avLst/>
            <a:gdLst/>
            <a:ahLst/>
            <a:cxnLst/>
            <a:rect l="l" t="t" r="r" b="b"/>
            <a:pathLst>
              <a:path w="759733" h="805015">
                <a:moveTo>
                  <a:pt x="0" y="0"/>
                </a:moveTo>
                <a:lnTo>
                  <a:pt x="759733" y="0"/>
                </a:lnTo>
                <a:lnTo>
                  <a:pt x="759733" y="805015"/>
                </a:lnTo>
                <a:lnTo>
                  <a:pt x="0" y="8050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7364521" y="1502365"/>
            <a:ext cx="850233" cy="900910"/>
          </a:xfrm>
          <a:custGeom>
            <a:avLst/>
            <a:gdLst/>
            <a:ahLst/>
            <a:cxnLst/>
            <a:rect l="l" t="t" r="r" b="b"/>
            <a:pathLst>
              <a:path w="850233" h="900910">
                <a:moveTo>
                  <a:pt x="0" y="0"/>
                </a:moveTo>
                <a:lnTo>
                  <a:pt x="850233" y="0"/>
                </a:lnTo>
                <a:lnTo>
                  <a:pt x="850233" y="900910"/>
                </a:lnTo>
                <a:lnTo>
                  <a:pt x="0" y="90091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899162" y="9258300"/>
            <a:ext cx="1043555" cy="1105753"/>
          </a:xfrm>
          <a:custGeom>
            <a:avLst/>
            <a:gdLst/>
            <a:ahLst/>
            <a:cxnLst/>
            <a:rect l="l" t="t" r="r" b="b"/>
            <a:pathLst>
              <a:path w="1043555" h="1105753">
                <a:moveTo>
                  <a:pt x="0" y="0"/>
                </a:moveTo>
                <a:lnTo>
                  <a:pt x="1043554" y="0"/>
                </a:lnTo>
                <a:lnTo>
                  <a:pt x="1043554" y="1105753"/>
                </a:lnTo>
                <a:lnTo>
                  <a:pt x="0" y="110575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-382101" y="6745139"/>
            <a:ext cx="1784679" cy="1382946"/>
          </a:xfrm>
          <a:custGeom>
            <a:avLst/>
            <a:gdLst/>
            <a:ahLst/>
            <a:cxnLst/>
            <a:rect l="l" t="t" r="r" b="b"/>
            <a:pathLst>
              <a:path w="1784679" h="1382946">
                <a:moveTo>
                  <a:pt x="0" y="0"/>
                </a:moveTo>
                <a:lnTo>
                  <a:pt x="1784680" y="0"/>
                </a:lnTo>
                <a:lnTo>
                  <a:pt x="1784680" y="1382946"/>
                </a:lnTo>
                <a:lnTo>
                  <a:pt x="0" y="13829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7751" b="-28989"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-187084" y="8385309"/>
            <a:ext cx="2086245" cy="2210591"/>
          </a:xfrm>
          <a:custGeom>
            <a:avLst/>
            <a:gdLst/>
            <a:ahLst/>
            <a:cxnLst/>
            <a:rect l="l" t="t" r="r" b="b"/>
            <a:pathLst>
              <a:path w="2086245" h="2210591">
                <a:moveTo>
                  <a:pt x="0" y="0"/>
                </a:moveTo>
                <a:lnTo>
                  <a:pt x="2086246" y="0"/>
                </a:lnTo>
                <a:lnTo>
                  <a:pt x="2086246" y="2210591"/>
                </a:lnTo>
                <a:lnTo>
                  <a:pt x="0" y="221059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585569" y="878795"/>
            <a:ext cx="15966879" cy="1180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Noto Serif Ethiopic Condensed"/>
                <a:ea typeface="Noto Serif Ethiopic Condensed"/>
                <a:cs typeface="Noto Serif Ethiopic Condensed"/>
                <a:sym typeface="Noto Serif Ethiopic Condensed"/>
              </a:rPr>
              <a:t>KONGU ENGINEERING COLLEGE ,PERUNDURAI</a:t>
            </a:r>
          </a:p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FFFFFF"/>
                </a:solidFill>
                <a:latin typeface="Noto Serif Ethiopic Condensed"/>
                <a:ea typeface="Noto Serif Ethiopic Condensed"/>
                <a:cs typeface="Noto Serif Ethiopic Condensed"/>
                <a:sym typeface="Noto Serif Ethiopic Condensed"/>
              </a:rPr>
              <a:t>(Autonomous)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242819" y="2547331"/>
            <a:ext cx="5479898" cy="5859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11"/>
              </a:lnSpc>
              <a:spcBef>
                <a:spcPct val="0"/>
              </a:spcBef>
            </a:pPr>
            <a:r>
              <a:rPr lang="en-US" sz="3436">
                <a:solidFill>
                  <a:srgbClr val="FFFFFF"/>
                </a:solidFill>
                <a:latin typeface="Noto Serif Ethiopic Condensed"/>
                <a:ea typeface="Noto Serif Ethiopic Condensed"/>
                <a:cs typeface="Noto Serif Ethiopic Condensed"/>
                <a:sym typeface="Noto Serif Ethiopic Condensed"/>
              </a:rPr>
              <a:t>22CST42-WEB TECHNOLOGY   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242819" y="3722998"/>
            <a:ext cx="4652379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FFFFFF"/>
                </a:solidFill>
                <a:latin typeface="Noto Serif Ethiopic Condensed"/>
                <a:ea typeface="Noto Serif Ethiopic Condensed"/>
                <a:cs typeface="Noto Serif Ethiopic Condensed"/>
                <a:sym typeface="Noto Serif Ethiopic Condensed"/>
              </a:rPr>
              <a:t>MINI PROJECT 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895198" y="6980514"/>
            <a:ext cx="7033955" cy="15811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32"/>
              </a:lnSpc>
            </a:pPr>
            <a:r>
              <a:rPr lang="en-US" sz="3023">
                <a:solidFill>
                  <a:srgbClr val="FFFFFF"/>
                </a:solidFill>
                <a:latin typeface="Noto Serif Ethiopic Condensed"/>
                <a:ea typeface="Noto Serif Ethiopic Condensed"/>
                <a:cs typeface="Noto Serif Ethiopic Condensed"/>
                <a:sym typeface="Noto Serif Ethiopic Condensed"/>
              </a:rPr>
              <a:t>Presented By ,</a:t>
            </a:r>
          </a:p>
          <a:p>
            <a:pPr algn="ctr">
              <a:lnSpc>
                <a:spcPts val="4232"/>
              </a:lnSpc>
            </a:pPr>
            <a:r>
              <a:rPr lang="en-US" sz="3023">
                <a:solidFill>
                  <a:srgbClr val="FFFFFF"/>
                </a:solidFill>
                <a:latin typeface="Noto Serif Ethiopic Condensed"/>
                <a:ea typeface="Noto Serif Ethiopic Condensed"/>
                <a:cs typeface="Noto Serif Ethiopic Condensed"/>
                <a:sym typeface="Noto Serif Ethiopic Condensed"/>
              </a:rPr>
              <a:t>23CSR141 - NANDHINI A</a:t>
            </a:r>
          </a:p>
          <a:p>
            <a:pPr algn="ctr">
              <a:lnSpc>
                <a:spcPts val="4232"/>
              </a:lnSpc>
              <a:spcBef>
                <a:spcPct val="0"/>
              </a:spcBef>
            </a:pPr>
            <a:r>
              <a:rPr lang="en-US" sz="3023">
                <a:solidFill>
                  <a:srgbClr val="FFFFFF"/>
                </a:solidFill>
                <a:latin typeface="Noto Serif Ethiopic Condensed"/>
                <a:ea typeface="Noto Serif Ethiopic Condensed"/>
                <a:cs typeface="Noto Serif Ethiopic Condensed"/>
                <a:sym typeface="Noto Serif Ethiopic Condensed"/>
              </a:rPr>
              <a:t>      23CSL260-PRAVIN KUMAR G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-7127401" y="205256"/>
            <a:ext cx="15966879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FFFFFF"/>
                </a:solidFill>
                <a:latin typeface="Noto Serif Ethiopic Condensed"/>
                <a:ea typeface="Noto Serif Ethiopic Condensed"/>
                <a:cs typeface="Noto Serif Ethiopic Condensed"/>
                <a:sym typeface="Noto Serif Ethiopic Condensed"/>
              </a:rPr>
              <a:t>S1: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170FF">
                <a:alpha val="100000"/>
              </a:srgbClr>
            </a:gs>
            <a:gs pos="100000">
              <a:srgbClr val="FF66C4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412255" y="4317658"/>
            <a:ext cx="5715207" cy="8258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57"/>
              </a:lnSpc>
              <a:spcBef>
                <a:spcPct val="0"/>
              </a:spcBef>
            </a:pPr>
            <a:r>
              <a:rPr lang="en-US" sz="4898">
                <a:solidFill>
                  <a:srgbClr val="FFFFFF"/>
                </a:solidFill>
                <a:latin typeface="Noto Serif Ethiopic Condensed"/>
                <a:ea typeface="Noto Serif Ethiopic Condensed"/>
                <a:cs typeface="Noto Serif Ethiopic Condensed"/>
                <a:sym typeface="Noto Serif Ethiopic Condensed"/>
              </a:rPr>
              <a:t>THANK YOU!!!!!!!!!!!!!!</a:t>
            </a:r>
          </a:p>
        </p:txBody>
      </p:sp>
      <p:sp>
        <p:nvSpPr>
          <p:cNvPr id="3" name="AutoShape 3"/>
          <p:cNvSpPr/>
          <p:nvPr/>
        </p:nvSpPr>
        <p:spPr>
          <a:xfrm flipV="1">
            <a:off x="2527801" y="435032"/>
            <a:ext cx="10187337" cy="55823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diamond" w="lg" len="lg"/>
            <a:tailEnd type="diamond" w="lg" len="lg"/>
          </a:ln>
        </p:spPr>
      </p:sp>
      <p:sp>
        <p:nvSpPr>
          <p:cNvPr id="4" name="AutoShape 4"/>
          <p:cNvSpPr/>
          <p:nvPr/>
        </p:nvSpPr>
        <p:spPr>
          <a:xfrm>
            <a:off x="2064703" y="848395"/>
            <a:ext cx="10228861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diamond" w="lg" len="lg"/>
            <a:tailEnd type="diamond" w="lg" len="lg"/>
          </a:ln>
        </p:spPr>
      </p:sp>
      <p:sp>
        <p:nvSpPr>
          <p:cNvPr id="5" name="AutoShape 5"/>
          <p:cNvSpPr/>
          <p:nvPr/>
        </p:nvSpPr>
        <p:spPr>
          <a:xfrm flipV="1">
            <a:off x="1515772" y="1047750"/>
            <a:ext cx="10058250" cy="1905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diamond" w="lg" len="lg"/>
            <a:tailEnd type="diamond" w="lg" len="lg"/>
          </a:ln>
        </p:spPr>
      </p:sp>
      <p:sp>
        <p:nvSpPr>
          <p:cNvPr id="6" name="AutoShape 6"/>
          <p:cNvSpPr/>
          <p:nvPr/>
        </p:nvSpPr>
        <p:spPr>
          <a:xfrm>
            <a:off x="1263092" y="1359325"/>
            <a:ext cx="0" cy="831363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diamond" w="lg" len="lg"/>
            <a:tailEnd type="diamond" w="lg" len="lg"/>
          </a:ln>
        </p:spPr>
      </p:sp>
      <p:sp>
        <p:nvSpPr>
          <p:cNvPr id="7" name="AutoShape 7"/>
          <p:cNvSpPr/>
          <p:nvPr/>
        </p:nvSpPr>
        <p:spPr>
          <a:xfrm>
            <a:off x="986867" y="616627"/>
            <a:ext cx="0" cy="831363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diamond" w="lg" len="lg"/>
            <a:tailEnd type="diamond" w="lg" len="lg"/>
          </a:ln>
        </p:spPr>
      </p:sp>
      <p:sp>
        <p:nvSpPr>
          <p:cNvPr id="8" name="AutoShape 8"/>
          <p:cNvSpPr/>
          <p:nvPr/>
        </p:nvSpPr>
        <p:spPr>
          <a:xfrm>
            <a:off x="710642" y="246568"/>
            <a:ext cx="0" cy="831363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diamond" w="lg" len="lg"/>
            <a:tailEnd type="diamond" w="lg" len="lg"/>
          </a:ln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170FF">
                <a:alpha val="100000"/>
              </a:srgbClr>
            </a:gs>
            <a:gs pos="100000">
              <a:srgbClr val="FF66C4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3487695" y="554916"/>
            <a:ext cx="12057105" cy="73734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diamond" w="lg" len="lg"/>
            <a:tailEnd type="diamond" w="lg" len="lg"/>
          </a:ln>
        </p:spPr>
      </p:sp>
      <p:sp>
        <p:nvSpPr>
          <p:cNvPr id="3" name="AutoShape 3"/>
          <p:cNvSpPr/>
          <p:nvPr/>
        </p:nvSpPr>
        <p:spPr>
          <a:xfrm>
            <a:off x="2745103" y="840665"/>
            <a:ext cx="11319107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diamond" w="lg" len="lg"/>
            <a:tailEnd type="diamond" w="lg" len="lg"/>
          </a:ln>
        </p:spPr>
      </p:sp>
      <p:sp>
        <p:nvSpPr>
          <p:cNvPr id="4" name="TextBox 4"/>
          <p:cNvSpPr txBox="1"/>
          <p:nvPr/>
        </p:nvSpPr>
        <p:spPr>
          <a:xfrm>
            <a:off x="2764153" y="3598866"/>
            <a:ext cx="9165933" cy="1180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b="1">
                <a:solidFill>
                  <a:srgbClr val="FFFFFF"/>
                </a:solidFill>
                <a:latin typeface="Noto Serif Ethiopic Condensed Bold"/>
                <a:ea typeface="Noto Serif Ethiopic Condensed Bold"/>
                <a:cs typeface="Noto Serif Ethiopic Condensed Bold"/>
                <a:sym typeface="Noto Serif Ethiopic Condensed Bold"/>
              </a:rPr>
              <a:t>PROBLEM STATEMENT</a:t>
            </a:r>
          </a:p>
          <a:p>
            <a:pPr algn="ctr">
              <a:lnSpc>
                <a:spcPts val="4759"/>
              </a:lnSpc>
              <a:spcBef>
                <a:spcPct val="0"/>
              </a:spcBef>
            </a:pPr>
            <a:endParaRPr lang="en-US" sz="3399" b="1">
              <a:solidFill>
                <a:srgbClr val="FFFFFF"/>
              </a:solidFill>
              <a:latin typeface="Noto Serif Ethiopic Condensed Bold"/>
              <a:ea typeface="Noto Serif Ethiopic Condensed Bold"/>
              <a:cs typeface="Noto Serif Ethiopic Condensed Bold"/>
              <a:sym typeface="Noto Serif Ethiopic Condensed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3927823" y="2094637"/>
            <a:ext cx="6800493" cy="7124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79"/>
              </a:lnSpc>
              <a:spcBef>
                <a:spcPct val="0"/>
              </a:spcBef>
            </a:pPr>
            <a:r>
              <a:rPr lang="en-US" sz="4199" b="1">
                <a:solidFill>
                  <a:srgbClr val="FFFFFF"/>
                </a:solidFill>
                <a:latin typeface="Charm Bold"/>
                <a:ea typeface="Charm Bold"/>
                <a:cs typeface="Charm Bold"/>
                <a:sym typeface="Charm Bold"/>
              </a:rPr>
              <a:t>RANDOM MEAL GENERATOR 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828923" y="5228979"/>
            <a:ext cx="11526718" cy="1180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FFFFFF"/>
                </a:solidFill>
                <a:latin typeface="Noto Serif Ethiopic Condensed"/>
                <a:ea typeface="Noto Serif Ethiopic Condensed"/>
                <a:cs typeface="Noto Serif Ethiopic Condensed"/>
                <a:sym typeface="Noto Serif Ethiopic Condensed"/>
              </a:rPr>
              <a:t>People struggle to find new and exciting meal ideas based on the ingredients, resulting in repetitive cooking.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3232913" y="4991346"/>
            <a:ext cx="254731" cy="304309"/>
            <a:chOff x="0" y="0"/>
            <a:chExt cx="680379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680379" cy="812800"/>
            </a:xfrm>
            <a:custGeom>
              <a:avLst/>
              <a:gdLst/>
              <a:ahLst/>
              <a:cxnLst/>
              <a:rect l="l" t="t" r="r" b="b"/>
              <a:pathLst>
                <a:path w="680379" h="812800">
                  <a:moveTo>
                    <a:pt x="340190" y="0"/>
                  </a:moveTo>
                  <a:lnTo>
                    <a:pt x="448437" y="277085"/>
                  </a:lnTo>
                  <a:lnTo>
                    <a:pt x="680379" y="406400"/>
                  </a:lnTo>
                  <a:lnTo>
                    <a:pt x="448437" y="535715"/>
                  </a:lnTo>
                  <a:lnTo>
                    <a:pt x="340190" y="812800"/>
                  </a:lnTo>
                  <a:lnTo>
                    <a:pt x="231942" y="535715"/>
                  </a:lnTo>
                  <a:lnTo>
                    <a:pt x="0" y="406400"/>
                  </a:lnTo>
                  <a:lnTo>
                    <a:pt x="231942" y="277085"/>
                  </a:lnTo>
                  <a:lnTo>
                    <a:pt x="340190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159464" y="152400"/>
              <a:ext cx="361451" cy="469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2071448" y="1590447"/>
            <a:ext cx="511731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FFFFFF"/>
                </a:solidFill>
                <a:latin typeface="Noto Serif Ethiopic Condensed"/>
                <a:ea typeface="Noto Serif Ethiopic Condensed"/>
                <a:cs typeface="Noto Serif Ethiopic Condensed"/>
                <a:sym typeface="Noto Serif Ethiopic Condensed"/>
              </a:rPr>
              <a:t>S2:</a:t>
            </a:r>
          </a:p>
        </p:txBody>
      </p:sp>
      <p:sp>
        <p:nvSpPr>
          <p:cNvPr id="11" name="AutoShape 11"/>
          <p:cNvSpPr/>
          <p:nvPr/>
        </p:nvSpPr>
        <p:spPr>
          <a:xfrm>
            <a:off x="2052600" y="1088311"/>
            <a:ext cx="9929613" cy="202147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diamond" w="lg" len="lg"/>
            <a:tailEnd type="diamond" w="lg" len="lg"/>
          </a:ln>
        </p:spPr>
      </p:sp>
      <p:sp>
        <p:nvSpPr>
          <p:cNvPr id="12" name="AutoShape 12"/>
          <p:cNvSpPr/>
          <p:nvPr/>
        </p:nvSpPr>
        <p:spPr>
          <a:xfrm>
            <a:off x="1009650" y="697189"/>
            <a:ext cx="0" cy="7050494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diamond" w="lg" len="lg"/>
            <a:tailEnd type="diamond" w="lg" len="lg"/>
          </a:ln>
        </p:spPr>
      </p:sp>
      <p:sp>
        <p:nvSpPr>
          <p:cNvPr id="13" name="AutoShape 13"/>
          <p:cNvSpPr/>
          <p:nvPr/>
        </p:nvSpPr>
        <p:spPr>
          <a:xfrm flipH="1">
            <a:off x="1728548" y="1657122"/>
            <a:ext cx="0" cy="8390855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diamond" w="lg" len="lg"/>
            <a:tailEnd type="diamond" w="lg" len="lg"/>
          </a:ln>
        </p:spPr>
      </p:sp>
      <p:sp>
        <p:nvSpPr>
          <p:cNvPr id="14" name="AutoShape 14"/>
          <p:cNvSpPr/>
          <p:nvPr/>
        </p:nvSpPr>
        <p:spPr>
          <a:xfrm flipH="1">
            <a:off x="1363027" y="1204133"/>
            <a:ext cx="0" cy="7878734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diamond" w="lg" len="lg"/>
            <a:tailEnd type="diamond" w="lg" len="lg"/>
          </a:ln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170FF">
                <a:alpha val="100000"/>
              </a:srgbClr>
            </a:gs>
            <a:gs pos="100000">
              <a:srgbClr val="FF66C4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560071" y="4029761"/>
            <a:ext cx="2000845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FFFFFF"/>
                </a:solidFill>
                <a:latin typeface="Noto Serif Ethiopic Condensed"/>
                <a:ea typeface="Noto Serif Ethiopic Condensed"/>
                <a:cs typeface="Noto Serif Ethiopic Condensed"/>
                <a:sym typeface="Noto Serif Ethiopic Condensed"/>
              </a:rPr>
              <a:t>SOLUTION 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817691" y="3444640"/>
            <a:ext cx="15123608" cy="48909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00"/>
              </a:lnSpc>
              <a:spcBef>
                <a:spcPct val="0"/>
              </a:spcBef>
            </a:pPr>
            <a:r>
              <a:rPr lang="en-US" sz="3928" dirty="0">
                <a:solidFill>
                  <a:srgbClr val="FFFFFF"/>
                </a:solidFill>
                <a:latin typeface="Noto Serif Ethiopic Condensed"/>
                <a:ea typeface="Noto Serif Ethiopic Condensed"/>
                <a:cs typeface="Noto Serif Ethiopic Condensed"/>
                <a:sym typeface="Noto Serif Ethiopic Condensed"/>
              </a:rPr>
              <a:t>*.Our solution is a user-friendly random meal generator that helps</a:t>
            </a:r>
          </a:p>
          <a:p>
            <a:pPr algn="ctr">
              <a:lnSpc>
                <a:spcPts val="5500"/>
              </a:lnSpc>
              <a:spcBef>
                <a:spcPct val="0"/>
              </a:spcBef>
            </a:pPr>
            <a:endParaRPr lang="en-US" sz="3928" dirty="0">
              <a:solidFill>
                <a:srgbClr val="FFFFFF"/>
              </a:solidFill>
              <a:latin typeface="Noto Serif Ethiopic Condensed"/>
              <a:ea typeface="Noto Serif Ethiopic Condensed"/>
              <a:cs typeface="Noto Serif Ethiopic Condensed"/>
              <a:sym typeface="Noto Serif Ethiopic Condensed"/>
            </a:endParaRPr>
          </a:p>
          <a:p>
            <a:pPr algn="ctr">
              <a:lnSpc>
                <a:spcPts val="5500"/>
              </a:lnSpc>
              <a:spcBef>
                <a:spcPct val="0"/>
              </a:spcBef>
            </a:pPr>
            <a:r>
              <a:rPr lang="en-US" sz="3928" dirty="0">
                <a:solidFill>
                  <a:srgbClr val="FFFFFF"/>
                </a:solidFill>
                <a:latin typeface="Noto Serif Ethiopic Condensed"/>
                <a:ea typeface="Noto Serif Ethiopic Condensed"/>
                <a:cs typeface="Noto Serif Ethiopic Condensed"/>
                <a:sym typeface="Noto Serif Ethiopic Condensed"/>
              </a:rPr>
              <a:t>people to discover fresh recipes based on their available ingredients.</a:t>
            </a:r>
          </a:p>
          <a:p>
            <a:pPr algn="ctr">
              <a:lnSpc>
                <a:spcPts val="5500"/>
              </a:lnSpc>
              <a:spcBef>
                <a:spcPct val="0"/>
              </a:spcBef>
            </a:pPr>
            <a:endParaRPr lang="en-US" sz="3928" dirty="0">
              <a:solidFill>
                <a:srgbClr val="FFFFFF"/>
              </a:solidFill>
              <a:latin typeface="Noto Serif Ethiopic Condensed"/>
              <a:ea typeface="Noto Serif Ethiopic Condensed"/>
              <a:cs typeface="Noto Serif Ethiopic Condensed"/>
              <a:sym typeface="Noto Serif Ethiopic Condensed"/>
            </a:endParaRPr>
          </a:p>
          <a:p>
            <a:pPr algn="ctr">
              <a:lnSpc>
                <a:spcPts val="5500"/>
              </a:lnSpc>
              <a:spcBef>
                <a:spcPct val="0"/>
              </a:spcBef>
            </a:pPr>
            <a:r>
              <a:rPr lang="en-US" sz="3928" dirty="0">
                <a:solidFill>
                  <a:srgbClr val="FFFFFF"/>
                </a:solidFill>
                <a:latin typeface="Noto Serif Ethiopic Condensed"/>
                <a:ea typeface="Noto Serif Ethiopic Condensed"/>
                <a:cs typeface="Noto Serif Ethiopic Condensed"/>
                <a:sym typeface="Noto Serif Ethiopic Condensed"/>
              </a:rPr>
              <a:t>*.It provides step-by-step instructions and video tutorials to reduce repetitive cooking, saving time and</a:t>
            </a:r>
          </a:p>
          <a:p>
            <a:pPr algn="ctr">
              <a:lnSpc>
                <a:spcPts val="5500"/>
              </a:lnSpc>
              <a:spcBef>
                <a:spcPct val="0"/>
              </a:spcBef>
            </a:pPr>
            <a:r>
              <a:rPr lang="en-US" sz="3928" dirty="0">
                <a:solidFill>
                  <a:srgbClr val="FFFFFF"/>
                </a:solidFill>
                <a:latin typeface="Noto Serif Ethiopic Condensed"/>
                <a:ea typeface="Noto Serif Ethiopic Condensed"/>
                <a:cs typeface="Noto Serif Ethiopic Condensed"/>
                <a:sym typeface="Noto Serif Ethiopic Condensed"/>
              </a:rPr>
              <a:t>Promoting new recipes.......</a:t>
            </a:r>
          </a:p>
        </p:txBody>
      </p:sp>
      <p:sp>
        <p:nvSpPr>
          <p:cNvPr id="4" name="AutoShape 4"/>
          <p:cNvSpPr/>
          <p:nvPr/>
        </p:nvSpPr>
        <p:spPr>
          <a:xfrm flipV="1">
            <a:off x="2527801" y="435032"/>
            <a:ext cx="10187337" cy="55823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diamond" w="lg" len="lg"/>
            <a:tailEnd type="diamond" w="lg" len="lg"/>
          </a:ln>
        </p:spPr>
      </p:sp>
      <p:sp>
        <p:nvSpPr>
          <p:cNvPr id="5" name="AutoShape 5"/>
          <p:cNvSpPr/>
          <p:nvPr/>
        </p:nvSpPr>
        <p:spPr>
          <a:xfrm>
            <a:off x="2064703" y="848395"/>
            <a:ext cx="10228861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diamond" w="lg" len="lg"/>
            <a:tailEnd type="diamond" w="lg" len="lg"/>
          </a:ln>
        </p:spPr>
      </p:sp>
      <p:sp>
        <p:nvSpPr>
          <p:cNvPr id="6" name="AutoShape 6"/>
          <p:cNvSpPr/>
          <p:nvPr/>
        </p:nvSpPr>
        <p:spPr>
          <a:xfrm flipV="1">
            <a:off x="1515772" y="1047750"/>
            <a:ext cx="10058250" cy="1905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diamond" w="lg" len="lg"/>
            <a:tailEnd type="diamond" w="lg" len="lg"/>
          </a:ln>
        </p:spPr>
      </p:sp>
      <p:sp>
        <p:nvSpPr>
          <p:cNvPr id="7" name="AutoShape 7"/>
          <p:cNvSpPr/>
          <p:nvPr/>
        </p:nvSpPr>
        <p:spPr>
          <a:xfrm>
            <a:off x="1009650" y="415982"/>
            <a:ext cx="0" cy="7050494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diamond" w="lg" len="lg"/>
            <a:tailEnd type="diamond" w="lg" len="lg"/>
          </a:ln>
        </p:spPr>
      </p:sp>
      <p:sp>
        <p:nvSpPr>
          <p:cNvPr id="8" name="AutoShape 8"/>
          <p:cNvSpPr/>
          <p:nvPr/>
        </p:nvSpPr>
        <p:spPr>
          <a:xfrm flipH="1">
            <a:off x="1246983" y="867445"/>
            <a:ext cx="0" cy="8390855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diamond" w="lg" len="lg"/>
            <a:tailEnd type="diamond" w="lg" len="lg"/>
          </a:ln>
        </p:spPr>
      </p:sp>
      <p:sp>
        <p:nvSpPr>
          <p:cNvPr id="9" name="AutoShape 9"/>
          <p:cNvSpPr/>
          <p:nvPr/>
        </p:nvSpPr>
        <p:spPr>
          <a:xfrm flipH="1">
            <a:off x="1496722" y="1988791"/>
            <a:ext cx="0" cy="7878734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diamond" w="lg" len="lg"/>
            <a:tailEnd type="diamond" w="lg" len="lg"/>
          </a:ln>
        </p:spPr>
      </p:sp>
      <p:sp>
        <p:nvSpPr>
          <p:cNvPr id="10" name="TextBox 10"/>
          <p:cNvSpPr txBox="1"/>
          <p:nvPr/>
        </p:nvSpPr>
        <p:spPr>
          <a:xfrm>
            <a:off x="1561825" y="1181100"/>
            <a:ext cx="511731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FFFFFF"/>
                </a:solidFill>
                <a:latin typeface="Noto Serif Ethiopic Condensed"/>
                <a:ea typeface="Noto Serif Ethiopic Condensed"/>
                <a:cs typeface="Noto Serif Ethiopic Condensed"/>
                <a:sym typeface="Noto Serif Ethiopic Condensed"/>
              </a:rPr>
              <a:t>S3: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170FF">
                <a:alpha val="100000"/>
              </a:srgbClr>
            </a:gs>
            <a:gs pos="100000">
              <a:srgbClr val="FF66C4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878351" y="882072"/>
            <a:ext cx="105690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diamond" w="lg" len="lg"/>
            <a:tailEnd type="diamond" w="lg" len="lg"/>
          </a:ln>
        </p:spPr>
      </p:sp>
      <p:sp>
        <p:nvSpPr>
          <p:cNvPr id="3" name="AutoShape 3"/>
          <p:cNvSpPr/>
          <p:nvPr/>
        </p:nvSpPr>
        <p:spPr>
          <a:xfrm flipH="1" flipV="1">
            <a:off x="1402101" y="796753"/>
            <a:ext cx="0" cy="8240369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diamond" w="lg" len="lg"/>
            <a:tailEnd type="diamond" w="lg" len="lg"/>
          </a:ln>
        </p:spPr>
      </p:sp>
      <p:sp>
        <p:nvSpPr>
          <p:cNvPr id="4" name="AutoShape 4"/>
          <p:cNvSpPr/>
          <p:nvPr/>
        </p:nvSpPr>
        <p:spPr>
          <a:xfrm flipH="1" flipV="1">
            <a:off x="1718452" y="1621496"/>
            <a:ext cx="0" cy="8240369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diamond" w="lg" len="lg"/>
            <a:tailEnd type="diamond" w="lg" len="lg"/>
          </a:ln>
        </p:spPr>
      </p:sp>
      <p:sp>
        <p:nvSpPr>
          <p:cNvPr id="5" name="AutoShape 5"/>
          <p:cNvSpPr/>
          <p:nvPr/>
        </p:nvSpPr>
        <p:spPr>
          <a:xfrm flipH="1" flipV="1">
            <a:off x="1097301" y="112437"/>
            <a:ext cx="0" cy="8240369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diamond" w="lg" len="lg"/>
            <a:tailEnd type="diamond" w="lg" len="lg"/>
          </a:ln>
        </p:spPr>
      </p:sp>
      <p:grpSp>
        <p:nvGrpSpPr>
          <p:cNvPr id="6" name="Group 6"/>
          <p:cNvGrpSpPr/>
          <p:nvPr/>
        </p:nvGrpSpPr>
        <p:grpSpPr>
          <a:xfrm>
            <a:off x="5543906" y="3965390"/>
            <a:ext cx="280374" cy="267231"/>
            <a:chOff x="0" y="0"/>
            <a:chExt cx="812800" cy="7747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774700"/>
            </a:xfrm>
            <a:custGeom>
              <a:avLst/>
              <a:gdLst/>
              <a:ahLst/>
              <a:cxnLst/>
              <a:rect l="l" t="t" r="r" b="b"/>
              <a:pathLst>
                <a:path w="812800" h="774700">
                  <a:moveTo>
                    <a:pt x="406400" y="0"/>
                  </a:moveTo>
                  <a:lnTo>
                    <a:pt x="502338" y="295909"/>
                  </a:lnTo>
                  <a:lnTo>
                    <a:pt x="812800" y="295909"/>
                  </a:lnTo>
                  <a:lnTo>
                    <a:pt x="561631" y="478791"/>
                  </a:lnTo>
                  <a:lnTo>
                    <a:pt x="657569" y="774700"/>
                  </a:lnTo>
                  <a:lnTo>
                    <a:pt x="406400" y="591819"/>
                  </a:lnTo>
                  <a:lnTo>
                    <a:pt x="155231" y="774700"/>
                  </a:lnTo>
                  <a:lnTo>
                    <a:pt x="251169" y="478791"/>
                  </a:lnTo>
                  <a:lnTo>
                    <a:pt x="0" y="295909"/>
                  </a:lnTo>
                  <a:lnTo>
                    <a:pt x="310462" y="295909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228600" y="228600"/>
              <a:ext cx="355600" cy="381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6514774" y="4876269"/>
            <a:ext cx="280374" cy="267231"/>
            <a:chOff x="0" y="0"/>
            <a:chExt cx="812800" cy="7747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774700"/>
            </a:xfrm>
            <a:custGeom>
              <a:avLst/>
              <a:gdLst/>
              <a:ahLst/>
              <a:cxnLst/>
              <a:rect l="l" t="t" r="r" b="b"/>
              <a:pathLst>
                <a:path w="812800" h="774700">
                  <a:moveTo>
                    <a:pt x="406400" y="0"/>
                  </a:moveTo>
                  <a:lnTo>
                    <a:pt x="502338" y="295909"/>
                  </a:lnTo>
                  <a:lnTo>
                    <a:pt x="812800" y="295909"/>
                  </a:lnTo>
                  <a:lnTo>
                    <a:pt x="561631" y="478791"/>
                  </a:lnTo>
                  <a:lnTo>
                    <a:pt x="657569" y="774700"/>
                  </a:lnTo>
                  <a:lnTo>
                    <a:pt x="406400" y="591819"/>
                  </a:lnTo>
                  <a:lnTo>
                    <a:pt x="155231" y="774700"/>
                  </a:lnTo>
                  <a:lnTo>
                    <a:pt x="251169" y="478791"/>
                  </a:lnTo>
                  <a:lnTo>
                    <a:pt x="0" y="295909"/>
                  </a:lnTo>
                  <a:lnTo>
                    <a:pt x="310462" y="295909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228600" y="228600"/>
              <a:ext cx="355600" cy="381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7242017" y="5608064"/>
            <a:ext cx="280374" cy="267231"/>
            <a:chOff x="0" y="0"/>
            <a:chExt cx="812800" cy="7747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774700"/>
            </a:xfrm>
            <a:custGeom>
              <a:avLst/>
              <a:gdLst/>
              <a:ahLst/>
              <a:cxnLst/>
              <a:rect l="l" t="t" r="r" b="b"/>
              <a:pathLst>
                <a:path w="812800" h="774700">
                  <a:moveTo>
                    <a:pt x="406400" y="0"/>
                  </a:moveTo>
                  <a:lnTo>
                    <a:pt x="502338" y="295909"/>
                  </a:lnTo>
                  <a:lnTo>
                    <a:pt x="812800" y="295909"/>
                  </a:lnTo>
                  <a:lnTo>
                    <a:pt x="561631" y="478791"/>
                  </a:lnTo>
                  <a:lnTo>
                    <a:pt x="657569" y="774700"/>
                  </a:lnTo>
                  <a:lnTo>
                    <a:pt x="406400" y="591819"/>
                  </a:lnTo>
                  <a:lnTo>
                    <a:pt x="155231" y="774700"/>
                  </a:lnTo>
                  <a:lnTo>
                    <a:pt x="251169" y="478791"/>
                  </a:lnTo>
                  <a:lnTo>
                    <a:pt x="0" y="295909"/>
                  </a:lnTo>
                  <a:lnTo>
                    <a:pt x="310462" y="295909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228600" y="228600"/>
              <a:ext cx="355600" cy="381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 rot="-984355">
            <a:off x="14007584" y="2068207"/>
            <a:ext cx="2312701" cy="2533028"/>
            <a:chOff x="0" y="0"/>
            <a:chExt cx="1119743" cy="1226419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119743" cy="1226419"/>
            </a:xfrm>
            <a:custGeom>
              <a:avLst/>
              <a:gdLst/>
              <a:ahLst/>
              <a:cxnLst/>
              <a:rect l="l" t="t" r="r" b="b"/>
              <a:pathLst>
                <a:path w="1119743" h="1226419">
                  <a:moveTo>
                    <a:pt x="0" y="0"/>
                  </a:moveTo>
                  <a:lnTo>
                    <a:pt x="1119743" y="0"/>
                  </a:lnTo>
                  <a:lnTo>
                    <a:pt x="1119743" y="1226419"/>
                  </a:lnTo>
                  <a:lnTo>
                    <a:pt x="0" y="1226419"/>
                  </a:lnTo>
                  <a:close/>
                </a:path>
              </a:pathLst>
            </a:custGeom>
            <a:blipFill>
              <a:blip r:embed="rId2"/>
              <a:stretch>
                <a:fillRect l="-4854" r="-4854"/>
              </a:stretch>
            </a:blipFill>
          </p:spPr>
        </p:sp>
      </p:grpSp>
      <p:grpSp>
        <p:nvGrpSpPr>
          <p:cNvPr id="17" name="Group 17"/>
          <p:cNvGrpSpPr/>
          <p:nvPr/>
        </p:nvGrpSpPr>
        <p:grpSpPr>
          <a:xfrm rot="-1147860">
            <a:off x="13013614" y="4727276"/>
            <a:ext cx="2639735" cy="2296039"/>
            <a:chOff x="0" y="0"/>
            <a:chExt cx="1455876" cy="126632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455876" cy="1266320"/>
            </a:xfrm>
            <a:custGeom>
              <a:avLst/>
              <a:gdLst/>
              <a:ahLst/>
              <a:cxnLst/>
              <a:rect l="l" t="t" r="r" b="b"/>
              <a:pathLst>
                <a:path w="1455876" h="1266320">
                  <a:moveTo>
                    <a:pt x="0" y="0"/>
                  </a:moveTo>
                  <a:lnTo>
                    <a:pt x="1455876" y="0"/>
                  </a:lnTo>
                  <a:lnTo>
                    <a:pt x="1455876" y="1266320"/>
                  </a:lnTo>
                  <a:lnTo>
                    <a:pt x="0" y="1266320"/>
                  </a:lnTo>
                  <a:close/>
                </a:path>
              </a:pathLst>
            </a:custGeom>
            <a:blipFill>
              <a:blip r:embed="rId3"/>
              <a:stretch>
                <a:fillRect l="-14327" t="-5943" r="-14327"/>
              </a:stretch>
            </a:blipFill>
          </p:spPr>
        </p:sp>
      </p:grpSp>
      <p:grpSp>
        <p:nvGrpSpPr>
          <p:cNvPr id="19" name="Group 19"/>
          <p:cNvGrpSpPr/>
          <p:nvPr/>
        </p:nvGrpSpPr>
        <p:grpSpPr>
          <a:xfrm rot="-1025600">
            <a:off x="15898483" y="1651617"/>
            <a:ext cx="2721635" cy="2765472"/>
            <a:chOff x="0" y="0"/>
            <a:chExt cx="1348444" cy="1370163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348444" cy="1370163"/>
            </a:xfrm>
            <a:custGeom>
              <a:avLst/>
              <a:gdLst/>
              <a:ahLst/>
              <a:cxnLst/>
              <a:rect l="l" t="t" r="r" b="b"/>
              <a:pathLst>
                <a:path w="1348444" h="1370163">
                  <a:moveTo>
                    <a:pt x="0" y="0"/>
                  </a:moveTo>
                  <a:lnTo>
                    <a:pt x="1348444" y="0"/>
                  </a:lnTo>
                  <a:lnTo>
                    <a:pt x="1348444" y="1370163"/>
                  </a:lnTo>
                  <a:lnTo>
                    <a:pt x="0" y="1370163"/>
                  </a:lnTo>
                  <a:close/>
                </a:path>
              </a:pathLst>
            </a:custGeom>
            <a:blipFill>
              <a:blip r:embed="rId4"/>
              <a:stretch>
                <a:fillRect l="-26255" r="-26255"/>
              </a:stretch>
            </a:blipFill>
          </p:spPr>
        </p:sp>
      </p:grpSp>
      <p:sp>
        <p:nvSpPr>
          <p:cNvPr id="21" name="Freeform 21"/>
          <p:cNvSpPr/>
          <p:nvPr/>
        </p:nvSpPr>
        <p:spPr>
          <a:xfrm rot="-1351646">
            <a:off x="15323506" y="7982274"/>
            <a:ext cx="3584972" cy="2552051"/>
          </a:xfrm>
          <a:custGeom>
            <a:avLst/>
            <a:gdLst/>
            <a:ahLst/>
            <a:cxnLst/>
            <a:rect l="l" t="t" r="r" b="b"/>
            <a:pathLst>
              <a:path w="3584972" h="2552051">
                <a:moveTo>
                  <a:pt x="0" y="0"/>
                </a:moveTo>
                <a:lnTo>
                  <a:pt x="3584972" y="0"/>
                </a:lnTo>
                <a:lnTo>
                  <a:pt x="3584972" y="2552052"/>
                </a:lnTo>
                <a:lnTo>
                  <a:pt x="0" y="255205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246" t="-11922" b="-8655"/>
            </a:stretch>
          </a:blipFill>
        </p:spPr>
      </p:sp>
      <p:sp>
        <p:nvSpPr>
          <p:cNvPr id="22" name="Freeform 22"/>
          <p:cNvSpPr/>
          <p:nvPr/>
        </p:nvSpPr>
        <p:spPr>
          <a:xfrm rot="-677801">
            <a:off x="16168081" y="4289766"/>
            <a:ext cx="2182438" cy="2374072"/>
          </a:xfrm>
          <a:custGeom>
            <a:avLst/>
            <a:gdLst/>
            <a:ahLst/>
            <a:cxnLst/>
            <a:rect l="l" t="t" r="r" b="b"/>
            <a:pathLst>
              <a:path w="2182438" h="2374072">
                <a:moveTo>
                  <a:pt x="0" y="0"/>
                </a:moveTo>
                <a:lnTo>
                  <a:pt x="2182438" y="0"/>
                </a:lnTo>
                <a:lnTo>
                  <a:pt x="2182438" y="2374072"/>
                </a:lnTo>
                <a:lnTo>
                  <a:pt x="0" y="237407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67769" t="-76830" r="-67769"/>
            </a:stretch>
          </a:blipFill>
        </p:spPr>
      </p:sp>
      <p:sp>
        <p:nvSpPr>
          <p:cNvPr id="23" name="Freeform 23"/>
          <p:cNvSpPr/>
          <p:nvPr/>
        </p:nvSpPr>
        <p:spPr>
          <a:xfrm rot="-1337548">
            <a:off x="14123866" y="6377054"/>
            <a:ext cx="4508152" cy="2302896"/>
          </a:xfrm>
          <a:custGeom>
            <a:avLst/>
            <a:gdLst/>
            <a:ahLst/>
            <a:cxnLst/>
            <a:rect l="l" t="t" r="r" b="b"/>
            <a:pathLst>
              <a:path w="4508152" h="2302896">
                <a:moveTo>
                  <a:pt x="0" y="0"/>
                </a:moveTo>
                <a:lnTo>
                  <a:pt x="4508152" y="0"/>
                </a:lnTo>
                <a:lnTo>
                  <a:pt x="4508152" y="2302896"/>
                </a:lnTo>
                <a:lnTo>
                  <a:pt x="0" y="230289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t="-5057" b="-5057"/>
            </a:stretch>
          </a:blipFill>
        </p:spPr>
      </p:sp>
      <p:sp>
        <p:nvSpPr>
          <p:cNvPr id="24" name="Freeform 24"/>
          <p:cNvSpPr/>
          <p:nvPr/>
        </p:nvSpPr>
        <p:spPr>
          <a:xfrm rot="-2848470">
            <a:off x="14737002" y="4619982"/>
            <a:ext cx="2126425" cy="1620494"/>
          </a:xfrm>
          <a:custGeom>
            <a:avLst/>
            <a:gdLst/>
            <a:ahLst/>
            <a:cxnLst/>
            <a:rect l="l" t="t" r="r" b="b"/>
            <a:pathLst>
              <a:path w="2126425" h="1620494">
                <a:moveTo>
                  <a:pt x="0" y="0"/>
                </a:moveTo>
                <a:lnTo>
                  <a:pt x="2126424" y="0"/>
                </a:lnTo>
                <a:lnTo>
                  <a:pt x="2126424" y="1620494"/>
                </a:lnTo>
                <a:lnTo>
                  <a:pt x="0" y="162049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t="-123616" r="-40274" b="-21809"/>
            </a:stretch>
          </a:blipFill>
        </p:spPr>
      </p:sp>
      <p:sp>
        <p:nvSpPr>
          <p:cNvPr id="25" name="Freeform 25"/>
          <p:cNvSpPr/>
          <p:nvPr/>
        </p:nvSpPr>
        <p:spPr>
          <a:xfrm rot="-1771747">
            <a:off x="10703414" y="7573560"/>
            <a:ext cx="3488031" cy="2164898"/>
          </a:xfrm>
          <a:custGeom>
            <a:avLst/>
            <a:gdLst/>
            <a:ahLst/>
            <a:cxnLst/>
            <a:rect l="l" t="t" r="r" b="b"/>
            <a:pathLst>
              <a:path w="3488031" h="2164898">
                <a:moveTo>
                  <a:pt x="0" y="0"/>
                </a:moveTo>
                <a:lnTo>
                  <a:pt x="3488031" y="0"/>
                </a:lnTo>
                <a:lnTo>
                  <a:pt x="3488031" y="2164898"/>
                </a:lnTo>
                <a:lnTo>
                  <a:pt x="0" y="216489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-5464" t="-8213" r="-9827" b="-16010"/>
            </a:stretch>
          </a:blipFill>
        </p:spPr>
      </p:sp>
      <p:sp>
        <p:nvSpPr>
          <p:cNvPr id="26" name="Freeform 26"/>
          <p:cNvSpPr/>
          <p:nvPr/>
        </p:nvSpPr>
        <p:spPr>
          <a:xfrm rot="-1580695">
            <a:off x="13875289" y="8834088"/>
            <a:ext cx="1645297" cy="1645297"/>
          </a:xfrm>
          <a:custGeom>
            <a:avLst/>
            <a:gdLst/>
            <a:ahLst/>
            <a:cxnLst/>
            <a:rect l="l" t="t" r="r" b="b"/>
            <a:pathLst>
              <a:path w="1645297" h="1645297">
                <a:moveTo>
                  <a:pt x="0" y="0"/>
                </a:moveTo>
                <a:lnTo>
                  <a:pt x="1645296" y="0"/>
                </a:lnTo>
                <a:lnTo>
                  <a:pt x="1645296" y="1645297"/>
                </a:lnTo>
                <a:lnTo>
                  <a:pt x="0" y="1645297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</p:sp>
      <p:sp>
        <p:nvSpPr>
          <p:cNvPr id="27" name="Freeform 27"/>
          <p:cNvSpPr/>
          <p:nvPr/>
        </p:nvSpPr>
        <p:spPr>
          <a:xfrm rot="-1875154">
            <a:off x="11775552" y="9059714"/>
            <a:ext cx="2441804" cy="1766417"/>
          </a:xfrm>
          <a:custGeom>
            <a:avLst/>
            <a:gdLst/>
            <a:ahLst/>
            <a:cxnLst/>
            <a:rect l="l" t="t" r="r" b="b"/>
            <a:pathLst>
              <a:path w="2441804" h="1766417">
                <a:moveTo>
                  <a:pt x="0" y="0"/>
                </a:moveTo>
                <a:lnTo>
                  <a:pt x="2441804" y="0"/>
                </a:lnTo>
                <a:lnTo>
                  <a:pt x="2441804" y="1766417"/>
                </a:lnTo>
                <a:lnTo>
                  <a:pt x="0" y="1766417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t="-15080" r="-77715" b="-23106"/>
            </a:stretch>
          </a:blipFill>
        </p:spPr>
      </p:sp>
      <p:sp>
        <p:nvSpPr>
          <p:cNvPr id="28" name="TextBox 28"/>
          <p:cNvSpPr txBox="1"/>
          <p:nvPr/>
        </p:nvSpPr>
        <p:spPr>
          <a:xfrm>
            <a:off x="5585817" y="1557729"/>
            <a:ext cx="3558183" cy="8801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39"/>
              </a:lnSpc>
              <a:spcBef>
                <a:spcPct val="0"/>
              </a:spcBef>
            </a:pPr>
            <a:r>
              <a:rPr lang="en-US" sz="5099">
                <a:solidFill>
                  <a:srgbClr val="FFFFFF"/>
                </a:solidFill>
                <a:latin typeface="Noto Serif Ethiopic Condensed"/>
                <a:ea typeface="Noto Serif Ethiopic Condensed"/>
                <a:cs typeface="Noto Serif Ethiopic Condensed"/>
                <a:sym typeface="Noto Serif Ethiopic Condensed"/>
              </a:rPr>
              <a:t>LANGUAGES 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5964467" y="3793940"/>
            <a:ext cx="1100614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FFFFFF"/>
                </a:solidFill>
                <a:latin typeface="Noto Serif Ethiopic Condensed"/>
                <a:ea typeface="Noto Serif Ethiopic Condensed"/>
                <a:cs typeface="Noto Serif Ethiopic Condensed"/>
                <a:sym typeface="Noto Serif Ethiopic Condensed"/>
              </a:rPr>
              <a:t>HTML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7065081" y="4593405"/>
            <a:ext cx="634246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FFFFFF"/>
                </a:solidFill>
                <a:latin typeface="Noto Serif Ethiopic Condensed"/>
                <a:ea typeface="Noto Serif Ethiopic Condensed"/>
                <a:cs typeface="Noto Serif Ethiopic Condensed"/>
                <a:sym typeface="Noto Serif Ethiopic Condensed"/>
              </a:rPr>
              <a:t>CSS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7699326" y="5418148"/>
            <a:ext cx="2280999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FFFFFF"/>
                </a:solidFill>
                <a:latin typeface="Noto Serif Ethiopic Condensed"/>
                <a:ea typeface="Noto Serif Ethiopic Condensed"/>
                <a:cs typeface="Noto Serif Ethiopic Condensed"/>
                <a:sym typeface="Noto Serif Ethiopic Condensed"/>
              </a:rPr>
              <a:t>JAVA SCRIPT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3327242" y="2880175"/>
            <a:ext cx="4994077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FFFFFF"/>
                </a:solidFill>
                <a:latin typeface="Noto Serif Ethiopic Condensed"/>
                <a:ea typeface="Noto Serif Ethiopic Condensed"/>
                <a:cs typeface="Noto Serif Ethiopic Condensed"/>
                <a:sym typeface="Noto Serif Ethiopic Condensed"/>
              </a:rPr>
              <a:t>The Languages used here is: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2156602" y="1212783"/>
            <a:ext cx="511731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FFFFFF"/>
                </a:solidFill>
                <a:latin typeface="Noto Serif Ethiopic Condensed"/>
                <a:ea typeface="Noto Serif Ethiopic Condensed"/>
                <a:cs typeface="Noto Serif Ethiopic Condensed"/>
                <a:sym typeface="Noto Serif Ethiopic Condensed"/>
              </a:rPr>
              <a:t>S4:</a:t>
            </a:r>
          </a:p>
        </p:txBody>
      </p:sp>
      <p:sp>
        <p:nvSpPr>
          <p:cNvPr id="34" name="AutoShape 34"/>
          <p:cNvSpPr/>
          <p:nvPr/>
        </p:nvSpPr>
        <p:spPr>
          <a:xfrm>
            <a:off x="2414787" y="529647"/>
            <a:ext cx="105690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diamond" w="lg" len="lg"/>
            <a:tailEnd type="diamond" w="lg" len="lg"/>
          </a:ln>
        </p:spPr>
      </p:sp>
      <p:sp>
        <p:nvSpPr>
          <p:cNvPr id="35" name="AutoShape 35"/>
          <p:cNvSpPr/>
          <p:nvPr/>
        </p:nvSpPr>
        <p:spPr>
          <a:xfrm>
            <a:off x="3127872" y="205797"/>
            <a:ext cx="105690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diamond" w="lg" len="lg"/>
            <a:tailEnd type="diamond" w="lg" len="lg"/>
          </a:ln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170FF">
                <a:alpha val="100000"/>
              </a:srgbClr>
            </a:gs>
            <a:gs pos="100000">
              <a:srgbClr val="FF66C4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2414787" y="660270"/>
            <a:ext cx="105690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diamond" w="lg" len="lg"/>
            <a:tailEnd type="diamond" w="lg" len="lg"/>
          </a:ln>
        </p:spPr>
      </p:sp>
      <p:sp>
        <p:nvSpPr>
          <p:cNvPr id="3" name="AutoShape 3"/>
          <p:cNvSpPr/>
          <p:nvPr/>
        </p:nvSpPr>
        <p:spPr>
          <a:xfrm>
            <a:off x="1965249" y="979389"/>
            <a:ext cx="105690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diamond" w="lg" len="lg"/>
            <a:tailEnd type="diamond" w="lg" len="lg"/>
          </a:ln>
        </p:spPr>
      </p:sp>
      <p:sp>
        <p:nvSpPr>
          <p:cNvPr id="4" name="AutoShape 4"/>
          <p:cNvSpPr/>
          <p:nvPr/>
        </p:nvSpPr>
        <p:spPr>
          <a:xfrm>
            <a:off x="3127872" y="205797"/>
            <a:ext cx="105690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diamond" w="lg" len="lg"/>
            <a:tailEnd type="diamond" w="lg" len="lg"/>
          </a:ln>
        </p:spPr>
      </p:sp>
      <p:sp>
        <p:nvSpPr>
          <p:cNvPr id="5" name="AutoShape 5"/>
          <p:cNvSpPr/>
          <p:nvPr/>
        </p:nvSpPr>
        <p:spPr>
          <a:xfrm flipH="1" flipV="1">
            <a:off x="1402101" y="796753"/>
            <a:ext cx="0" cy="8240369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diamond" w="lg" len="lg"/>
            <a:tailEnd type="diamond" w="lg" len="lg"/>
          </a:ln>
        </p:spPr>
      </p:sp>
      <p:sp>
        <p:nvSpPr>
          <p:cNvPr id="6" name="AutoShape 6"/>
          <p:cNvSpPr/>
          <p:nvPr/>
        </p:nvSpPr>
        <p:spPr>
          <a:xfrm flipH="1" flipV="1">
            <a:off x="792501" y="1284189"/>
            <a:ext cx="0" cy="8240369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diamond" w="lg" len="lg"/>
            <a:tailEnd type="diamond" w="lg" len="lg"/>
          </a:ln>
        </p:spPr>
      </p:sp>
      <p:sp>
        <p:nvSpPr>
          <p:cNvPr id="7" name="AutoShape 7"/>
          <p:cNvSpPr/>
          <p:nvPr/>
        </p:nvSpPr>
        <p:spPr>
          <a:xfrm flipH="1" flipV="1">
            <a:off x="1097301" y="112437"/>
            <a:ext cx="0" cy="8240369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diamond" w="lg" len="lg"/>
            <a:tailEnd type="diamond" w="lg" len="lg"/>
          </a:ln>
        </p:spPr>
      </p:sp>
      <p:sp>
        <p:nvSpPr>
          <p:cNvPr id="8" name="Freeform 8"/>
          <p:cNvSpPr/>
          <p:nvPr/>
        </p:nvSpPr>
        <p:spPr>
          <a:xfrm>
            <a:off x="2504382" y="2597369"/>
            <a:ext cx="12366492" cy="6291474"/>
          </a:xfrm>
          <a:custGeom>
            <a:avLst/>
            <a:gdLst/>
            <a:ahLst/>
            <a:cxnLst/>
            <a:rect l="l" t="t" r="r" b="b"/>
            <a:pathLst>
              <a:path w="12366492" h="6291474">
                <a:moveTo>
                  <a:pt x="0" y="0"/>
                </a:moveTo>
                <a:lnTo>
                  <a:pt x="12366492" y="0"/>
                </a:lnTo>
                <a:lnTo>
                  <a:pt x="12366492" y="6291474"/>
                </a:lnTo>
                <a:lnTo>
                  <a:pt x="0" y="62914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427" t="-785" r="-1377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7347297" y="1731229"/>
            <a:ext cx="1594485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FFFFFF"/>
                </a:solidFill>
                <a:latin typeface="Noto Serif Ethiopic Condensed"/>
                <a:ea typeface="Noto Serif Ethiopic Condensed"/>
                <a:cs typeface="Noto Serif Ethiopic Condensed"/>
                <a:sym typeface="Noto Serif Ethiopic Condensed"/>
              </a:rPr>
              <a:t>OUTPUT: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992651" y="1217514"/>
            <a:ext cx="511731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FFFFFF"/>
                </a:solidFill>
                <a:latin typeface="Noto Serif Ethiopic Condensed"/>
                <a:ea typeface="Noto Serif Ethiopic Condensed"/>
                <a:cs typeface="Noto Serif Ethiopic Condensed"/>
                <a:sym typeface="Noto Serif Ethiopic Condensed"/>
              </a:rPr>
              <a:t>S5: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687628" y="1757831"/>
            <a:ext cx="2819793" cy="5537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16"/>
              </a:lnSpc>
              <a:spcBef>
                <a:spcPct val="0"/>
              </a:spcBef>
            </a:pPr>
            <a:r>
              <a:rPr lang="en-US" sz="3226">
                <a:solidFill>
                  <a:srgbClr val="FFFFFF"/>
                </a:solidFill>
                <a:latin typeface="Noto Serif Ethiopic Condensed"/>
                <a:ea typeface="Noto Serif Ethiopic Condensed"/>
                <a:cs typeface="Noto Serif Ethiopic Condensed"/>
                <a:sym typeface="Noto Serif Ethiopic Condensed"/>
              </a:rPr>
              <a:t>HOME PAGE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170FF">
                <a:alpha val="100000"/>
              </a:srgbClr>
            </a:gs>
            <a:gs pos="100000">
              <a:srgbClr val="FF66C4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493371" y="2544210"/>
            <a:ext cx="11301259" cy="5198579"/>
          </a:xfrm>
          <a:custGeom>
            <a:avLst/>
            <a:gdLst/>
            <a:ahLst/>
            <a:cxnLst/>
            <a:rect l="l" t="t" r="r" b="b"/>
            <a:pathLst>
              <a:path w="11301259" h="5198579">
                <a:moveTo>
                  <a:pt x="0" y="0"/>
                </a:moveTo>
                <a:lnTo>
                  <a:pt x="11301258" y="0"/>
                </a:lnTo>
                <a:lnTo>
                  <a:pt x="11301258" y="5198580"/>
                </a:lnTo>
                <a:lnTo>
                  <a:pt x="0" y="51985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2414787" y="660270"/>
            <a:ext cx="105690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diamond" w="lg" len="lg"/>
            <a:tailEnd type="diamond" w="lg" len="lg"/>
          </a:ln>
        </p:spPr>
      </p:sp>
      <p:sp>
        <p:nvSpPr>
          <p:cNvPr id="4" name="AutoShape 4"/>
          <p:cNvSpPr/>
          <p:nvPr/>
        </p:nvSpPr>
        <p:spPr>
          <a:xfrm>
            <a:off x="1965249" y="979389"/>
            <a:ext cx="105690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diamond" w="lg" len="lg"/>
            <a:tailEnd type="diamond" w="lg" len="lg"/>
          </a:ln>
        </p:spPr>
      </p:sp>
      <p:sp>
        <p:nvSpPr>
          <p:cNvPr id="5" name="AutoShape 5"/>
          <p:cNvSpPr/>
          <p:nvPr/>
        </p:nvSpPr>
        <p:spPr>
          <a:xfrm>
            <a:off x="3127872" y="205797"/>
            <a:ext cx="105690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diamond" w="lg" len="lg"/>
            <a:tailEnd type="diamond" w="lg" len="lg"/>
          </a:ln>
        </p:spPr>
      </p:sp>
      <p:sp>
        <p:nvSpPr>
          <p:cNvPr id="6" name="AutoShape 6"/>
          <p:cNvSpPr/>
          <p:nvPr/>
        </p:nvSpPr>
        <p:spPr>
          <a:xfrm flipH="1" flipV="1">
            <a:off x="1402101" y="796753"/>
            <a:ext cx="0" cy="8240369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diamond" w="lg" len="lg"/>
            <a:tailEnd type="diamond" w="lg" len="lg"/>
          </a:ln>
        </p:spPr>
      </p:sp>
      <p:sp>
        <p:nvSpPr>
          <p:cNvPr id="7" name="AutoShape 7"/>
          <p:cNvSpPr/>
          <p:nvPr/>
        </p:nvSpPr>
        <p:spPr>
          <a:xfrm flipH="1" flipV="1">
            <a:off x="1706901" y="1541046"/>
            <a:ext cx="0" cy="8240369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diamond" w="lg" len="lg"/>
            <a:tailEnd type="diamond" w="lg" len="lg"/>
          </a:ln>
        </p:spPr>
      </p:sp>
      <p:sp>
        <p:nvSpPr>
          <p:cNvPr id="8" name="AutoShape 8"/>
          <p:cNvSpPr/>
          <p:nvPr/>
        </p:nvSpPr>
        <p:spPr>
          <a:xfrm flipH="1" flipV="1">
            <a:off x="1097301" y="112437"/>
            <a:ext cx="0" cy="8240369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diamond" w="lg" len="lg"/>
            <a:tailEnd type="diamond" w="lg" len="lg"/>
          </a:ln>
        </p:spPr>
      </p:sp>
      <p:sp>
        <p:nvSpPr>
          <p:cNvPr id="9" name="TextBox 9"/>
          <p:cNvSpPr txBox="1"/>
          <p:nvPr/>
        </p:nvSpPr>
        <p:spPr>
          <a:xfrm>
            <a:off x="6930038" y="1512154"/>
            <a:ext cx="2624019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Noto Serif Ethiopic Condensed"/>
                <a:ea typeface="Noto Serif Ethiopic Condensed"/>
                <a:cs typeface="Noto Serif Ethiopic Condensed"/>
                <a:sym typeface="Noto Serif Ethiopic Condensed"/>
              </a:rPr>
              <a:t>OUTPUT: ABOUT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158922" y="1245771"/>
            <a:ext cx="511731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FFFFFF"/>
                </a:solidFill>
                <a:latin typeface="Noto Serif Ethiopic Condensed"/>
                <a:ea typeface="Noto Serif Ethiopic Condensed"/>
                <a:cs typeface="Noto Serif Ethiopic Condensed"/>
                <a:sym typeface="Noto Serif Ethiopic Condensed"/>
              </a:rPr>
              <a:t>S6: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170FF">
                <a:alpha val="100000"/>
              </a:srgbClr>
            </a:gs>
            <a:gs pos="100000">
              <a:srgbClr val="FF66C4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883943" y="2940618"/>
            <a:ext cx="11861932" cy="5697749"/>
          </a:xfrm>
          <a:custGeom>
            <a:avLst/>
            <a:gdLst/>
            <a:ahLst/>
            <a:cxnLst/>
            <a:rect l="l" t="t" r="r" b="b"/>
            <a:pathLst>
              <a:path w="11861932" h="5697749">
                <a:moveTo>
                  <a:pt x="0" y="0"/>
                </a:moveTo>
                <a:lnTo>
                  <a:pt x="11861932" y="0"/>
                </a:lnTo>
                <a:lnTo>
                  <a:pt x="11861932" y="5697750"/>
                </a:lnTo>
                <a:lnTo>
                  <a:pt x="0" y="56977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00" r="-3773" b="-500"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2414787" y="660270"/>
            <a:ext cx="105690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diamond" w="lg" len="lg"/>
            <a:tailEnd type="diamond" w="lg" len="lg"/>
          </a:ln>
        </p:spPr>
      </p:sp>
      <p:sp>
        <p:nvSpPr>
          <p:cNvPr id="4" name="AutoShape 4"/>
          <p:cNvSpPr/>
          <p:nvPr/>
        </p:nvSpPr>
        <p:spPr>
          <a:xfrm>
            <a:off x="1965249" y="979389"/>
            <a:ext cx="105690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diamond" w="lg" len="lg"/>
            <a:tailEnd type="diamond" w="lg" len="lg"/>
          </a:ln>
        </p:spPr>
      </p:sp>
      <p:sp>
        <p:nvSpPr>
          <p:cNvPr id="5" name="AutoShape 5"/>
          <p:cNvSpPr/>
          <p:nvPr/>
        </p:nvSpPr>
        <p:spPr>
          <a:xfrm>
            <a:off x="3127872" y="205797"/>
            <a:ext cx="105690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diamond" w="lg" len="lg"/>
            <a:tailEnd type="diamond" w="lg" len="lg"/>
          </a:ln>
        </p:spPr>
      </p:sp>
      <p:sp>
        <p:nvSpPr>
          <p:cNvPr id="6" name="TextBox 6"/>
          <p:cNvSpPr txBox="1"/>
          <p:nvPr/>
        </p:nvSpPr>
        <p:spPr>
          <a:xfrm>
            <a:off x="1992651" y="1217514"/>
            <a:ext cx="511731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FFFFFF"/>
                </a:solidFill>
                <a:latin typeface="Noto Serif Ethiopic Condensed"/>
                <a:ea typeface="Noto Serif Ethiopic Condensed"/>
                <a:cs typeface="Noto Serif Ethiopic Condensed"/>
                <a:sym typeface="Noto Serif Ethiopic Condensed"/>
              </a:rPr>
              <a:t>S6:</a:t>
            </a:r>
          </a:p>
        </p:txBody>
      </p:sp>
      <p:sp>
        <p:nvSpPr>
          <p:cNvPr id="7" name="AutoShape 7"/>
          <p:cNvSpPr/>
          <p:nvPr/>
        </p:nvSpPr>
        <p:spPr>
          <a:xfrm flipH="1" flipV="1">
            <a:off x="1402101" y="796753"/>
            <a:ext cx="0" cy="8240369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diamond" w="lg" len="lg"/>
            <a:tailEnd type="diamond" w="lg" len="lg"/>
          </a:ln>
        </p:spPr>
      </p:sp>
      <p:sp>
        <p:nvSpPr>
          <p:cNvPr id="8" name="AutoShape 8"/>
          <p:cNvSpPr/>
          <p:nvPr/>
        </p:nvSpPr>
        <p:spPr>
          <a:xfrm flipH="1" flipV="1">
            <a:off x="1706901" y="1284189"/>
            <a:ext cx="0" cy="8240369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diamond" w="lg" len="lg"/>
            <a:tailEnd type="diamond" w="lg" len="lg"/>
          </a:ln>
        </p:spPr>
      </p:sp>
      <p:sp>
        <p:nvSpPr>
          <p:cNvPr id="9" name="AutoShape 9"/>
          <p:cNvSpPr/>
          <p:nvPr/>
        </p:nvSpPr>
        <p:spPr>
          <a:xfrm flipH="1" flipV="1">
            <a:off x="1097301" y="112437"/>
            <a:ext cx="0" cy="8240369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diamond" w="lg" len="lg"/>
            <a:tailEnd type="diamond" w="lg" len="lg"/>
          </a:ln>
        </p:spPr>
      </p:sp>
      <p:sp>
        <p:nvSpPr>
          <p:cNvPr id="10" name="TextBox 10"/>
          <p:cNvSpPr txBox="1"/>
          <p:nvPr/>
        </p:nvSpPr>
        <p:spPr>
          <a:xfrm>
            <a:off x="7070548" y="1740754"/>
            <a:ext cx="3074313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Noto Serif Ethiopic Condensed"/>
                <a:ea typeface="Noto Serif Ethiopic Condensed"/>
                <a:cs typeface="Noto Serif Ethiopic Condensed"/>
                <a:sym typeface="Noto Serif Ethiopic Condensed"/>
              </a:rPr>
              <a:t>OUTPUT: REGISTER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170FF">
                <a:alpha val="100000"/>
              </a:srgbClr>
            </a:gs>
            <a:gs pos="100000">
              <a:srgbClr val="FF66C4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493371" y="3348654"/>
            <a:ext cx="11301259" cy="5198579"/>
          </a:xfrm>
          <a:custGeom>
            <a:avLst/>
            <a:gdLst/>
            <a:ahLst/>
            <a:cxnLst/>
            <a:rect l="l" t="t" r="r" b="b"/>
            <a:pathLst>
              <a:path w="11301259" h="5198579">
                <a:moveTo>
                  <a:pt x="0" y="0"/>
                </a:moveTo>
                <a:lnTo>
                  <a:pt x="11301258" y="0"/>
                </a:lnTo>
                <a:lnTo>
                  <a:pt x="11301258" y="5198580"/>
                </a:lnTo>
                <a:lnTo>
                  <a:pt x="0" y="51985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2414787" y="660270"/>
            <a:ext cx="105690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diamond" w="lg" len="lg"/>
            <a:tailEnd type="diamond" w="lg" len="lg"/>
          </a:ln>
        </p:spPr>
      </p:sp>
      <p:sp>
        <p:nvSpPr>
          <p:cNvPr id="4" name="AutoShape 4"/>
          <p:cNvSpPr/>
          <p:nvPr/>
        </p:nvSpPr>
        <p:spPr>
          <a:xfrm>
            <a:off x="1965249" y="979389"/>
            <a:ext cx="105690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diamond" w="lg" len="lg"/>
            <a:tailEnd type="diamond" w="lg" len="lg"/>
          </a:ln>
        </p:spPr>
      </p:sp>
      <p:sp>
        <p:nvSpPr>
          <p:cNvPr id="5" name="AutoShape 5"/>
          <p:cNvSpPr/>
          <p:nvPr/>
        </p:nvSpPr>
        <p:spPr>
          <a:xfrm>
            <a:off x="3127872" y="205797"/>
            <a:ext cx="105690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diamond" w="lg" len="lg"/>
            <a:tailEnd type="diamond" w="lg" len="lg"/>
          </a:ln>
        </p:spPr>
      </p:sp>
      <p:sp>
        <p:nvSpPr>
          <p:cNvPr id="6" name="TextBox 6"/>
          <p:cNvSpPr txBox="1"/>
          <p:nvPr/>
        </p:nvSpPr>
        <p:spPr>
          <a:xfrm>
            <a:off x="2158922" y="1217514"/>
            <a:ext cx="511731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FFFFFF"/>
                </a:solidFill>
                <a:latin typeface="Noto Serif Ethiopic Condensed"/>
                <a:ea typeface="Noto Serif Ethiopic Condensed"/>
                <a:cs typeface="Noto Serif Ethiopic Condensed"/>
                <a:sym typeface="Noto Serif Ethiopic Condensed"/>
              </a:rPr>
              <a:t>S7:</a:t>
            </a:r>
          </a:p>
        </p:txBody>
      </p:sp>
      <p:sp>
        <p:nvSpPr>
          <p:cNvPr id="7" name="AutoShape 7"/>
          <p:cNvSpPr/>
          <p:nvPr/>
        </p:nvSpPr>
        <p:spPr>
          <a:xfrm flipH="1" flipV="1">
            <a:off x="1398516" y="796753"/>
            <a:ext cx="0" cy="8240369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diamond" w="lg" len="lg"/>
            <a:tailEnd type="diamond" w="lg" len="lg"/>
          </a:ln>
        </p:spPr>
      </p:sp>
      <p:sp>
        <p:nvSpPr>
          <p:cNvPr id="8" name="AutoShape 8"/>
          <p:cNvSpPr/>
          <p:nvPr/>
        </p:nvSpPr>
        <p:spPr>
          <a:xfrm flipH="1" flipV="1">
            <a:off x="1760466" y="1797904"/>
            <a:ext cx="0" cy="8240369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diamond" w="lg" len="lg"/>
            <a:tailEnd type="diamond" w="lg" len="lg"/>
          </a:ln>
        </p:spPr>
      </p:sp>
      <p:sp>
        <p:nvSpPr>
          <p:cNvPr id="9" name="AutoShape 9"/>
          <p:cNvSpPr/>
          <p:nvPr/>
        </p:nvSpPr>
        <p:spPr>
          <a:xfrm flipH="1" flipV="1">
            <a:off x="1036358" y="112437"/>
            <a:ext cx="0" cy="8240369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diamond" w="lg" len="lg"/>
            <a:tailEnd type="diamond" w="lg" len="lg"/>
          </a:ln>
        </p:spPr>
      </p:sp>
      <p:sp>
        <p:nvSpPr>
          <p:cNvPr id="10" name="TextBox 10"/>
          <p:cNvSpPr txBox="1"/>
          <p:nvPr/>
        </p:nvSpPr>
        <p:spPr>
          <a:xfrm>
            <a:off x="5768678" y="1759804"/>
            <a:ext cx="3191589" cy="3962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  <a:spcBef>
                <a:spcPct val="0"/>
              </a:spcBef>
            </a:pPr>
            <a:r>
              <a:rPr lang="en-US" sz="2400">
                <a:solidFill>
                  <a:srgbClr val="FFFFFF"/>
                </a:solidFill>
                <a:latin typeface="Noto Serif Ethiopic Condensed"/>
                <a:ea typeface="Noto Serif Ethiopic Condensed"/>
                <a:cs typeface="Noto Serif Ethiopic Condensed"/>
                <a:sym typeface="Noto Serif Ethiopic Condensed"/>
              </a:rPr>
              <a:t>OUTPUT: CONTACT PAGE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170FF">
                <a:alpha val="100000"/>
              </a:srgbClr>
            </a:gs>
            <a:gs pos="100000">
              <a:srgbClr val="FF66C4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127872" y="3028676"/>
            <a:ext cx="11916590" cy="5496527"/>
          </a:xfrm>
          <a:custGeom>
            <a:avLst/>
            <a:gdLst/>
            <a:ahLst/>
            <a:cxnLst/>
            <a:rect l="l" t="t" r="r" b="b"/>
            <a:pathLst>
              <a:path w="11916590" h="5496527">
                <a:moveTo>
                  <a:pt x="0" y="0"/>
                </a:moveTo>
                <a:lnTo>
                  <a:pt x="11916590" y="0"/>
                </a:lnTo>
                <a:lnTo>
                  <a:pt x="11916590" y="5496527"/>
                </a:lnTo>
                <a:lnTo>
                  <a:pt x="0" y="54965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2414787" y="660270"/>
            <a:ext cx="105690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diamond" w="lg" len="lg"/>
            <a:tailEnd type="diamond" w="lg" len="lg"/>
          </a:ln>
        </p:spPr>
      </p:sp>
      <p:sp>
        <p:nvSpPr>
          <p:cNvPr id="4" name="AutoShape 4"/>
          <p:cNvSpPr/>
          <p:nvPr/>
        </p:nvSpPr>
        <p:spPr>
          <a:xfrm>
            <a:off x="1965249" y="979389"/>
            <a:ext cx="105690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diamond" w="lg" len="lg"/>
            <a:tailEnd type="diamond" w="lg" len="lg"/>
          </a:ln>
        </p:spPr>
      </p:sp>
      <p:sp>
        <p:nvSpPr>
          <p:cNvPr id="5" name="AutoShape 5"/>
          <p:cNvSpPr/>
          <p:nvPr/>
        </p:nvSpPr>
        <p:spPr>
          <a:xfrm>
            <a:off x="3127872" y="205797"/>
            <a:ext cx="105690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diamond" w="lg" len="lg"/>
            <a:tailEnd type="diamond" w="lg" len="lg"/>
          </a:ln>
        </p:spPr>
      </p:sp>
      <p:sp>
        <p:nvSpPr>
          <p:cNvPr id="6" name="AutoShape 6"/>
          <p:cNvSpPr/>
          <p:nvPr/>
        </p:nvSpPr>
        <p:spPr>
          <a:xfrm flipH="1" flipV="1">
            <a:off x="1402101" y="796753"/>
            <a:ext cx="0" cy="8240369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diamond" w="lg" len="lg"/>
            <a:tailEnd type="diamond" w="lg" len="lg"/>
          </a:ln>
        </p:spPr>
      </p:sp>
      <p:sp>
        <p:nvSpPr>
          <p:cNvPr id="7" name="AutoShape 7"/>
          <p:cNvSpPr/>
          <p:nvPr/>
        </p:nvSpPr>
        <p:spPr>
          <a:xfrm flipH="1" flipV="1">
            <a:off x="1706901" y="1541046"/>
            <a:ext cx="0" cy="8240369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diamond" w="lg" len="lg"/>
            <a:tailEnd type="diamond" w="lg" len="lg"/>
          </a:ln>
        </p:spPr>
      </p:sp>
      <p:sp>
        <p:nvSpPr>
          <p:cNvPr id="8" name="AutoShape 8"/>
          <p:cNvSpPr/>
          <p:nvPr/>
        </p:nvSpPr>
        <p:spPr>
          <a:xfrm flipH="1" flipV="1">
            <a:off x="1097301" y="112437"/>
            <a:ext cx="0" cy="8240369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diamond" w="lg" len="lg"/>
            <a:tailEnd type="diamond" w="lg" len="lg"/>
          </a:ln>
        </p:spPr>
      </p:sp>
      <p:sp>
        <p:nvSpPr>
          <p:cNvPr id="9" name="TextBox 9"/>
          <p:cNvSpPr txBox="1"/>
          <p:nvPr/>
        </p:nvSpPr>
        <p:spPr>
          <a:xfrm>
            <a:off x="2297451" y="1217514"/>
            <a:ext cx="511731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FFFFFF"/>
                </a:solidFill>
                <a:latin typeface="Noto Serif Ethiopic Condensed"/>
                <a:ea typeface="Noto Serif Ethiopic Condensed"/>
                <a:cs typeface="Noto Serif Ethiopic Condensed"/>
                <a:sym typeface="Noto Serif Ethiopic Condensed"/>
              </a:rPr>
              <a:t>S8: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330486" y="2052347"/>
            <a:ext cx="2937153" cy="3962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  <a:spcBef>
                <a:spcPct val="0"/>
              </a:spcBef>
            </a:pPr>
            <a:r>
              <a:rPr lang="en-US" sz="2400">
                <a:solidFill>
                  <a:srgbClr val="FFFFFF"/>
                </a:solidFill>
                <a:latin typeface="Noto Serif Ethiopic Condensed"/>
                <a:ea typeface="Noto Serif Ethiopic Condensed"/>
                <a:cs typeface="Noto Serif Ethiopic Condensed"/>
                <a:sym typeface="Noto Serif Ethiopic Condensed"/>
              </a:rPr>
              <a:t>OUTPUT: SIGNUP PAGE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140</Words>
  <Application>Microsoft Office PowerPoint</Application>
  <PresentationFormat>Custom</PresentationFormat>
  <Paragraphs>38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Calibri</vt:lpstr>
      <vt:lpstr>Charm Bold</vt:lpstr>
      <vt:lpstr>Noto Serif Ethiopic Condensed Bold</vt:lpstr>
      <vt:lpstr>Noto Serif Ethiopic Condensed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KONGU ENGINEERING COLLEGE ,PERUNDURAI (Autonomous)</dc:title>
  <dc:creator>Nandhini Arumugam</dc:creator>
  <cp:lastModifiedBy>Nandhini Arumugam</cp:lastModifiedBy>
  <cp:revision>1</cp:revision>
  <dcterms:created xsi:type="dcterms:W3CDTF">2006-08-16T00:00:00Z</dcterms:created>
  <dcterms:modified xsi:type="dcterms:W3CDTF">2025-02-27T10:32:00Z</dcterms:modified>
  <dc:identifier>DAGgOXsLgaU</dc:identifier>
</cp:coreProperties>
</file>

<file path=docProps/thumbnail.jpeg>
</file>